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50" y="904154"/>
            <a:ext cx="1492087" cy="1995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3" y="709352"/>
            <a:ext cx="1599762" cy="2139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44" y="800869"/>
            <a:ext cx="2437545" cy="1372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963" y="904154"/>
            <a:ext cx="1643687" cy="21984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262" y="2643758"/>
            <a:ext cx="1771929" cy="23625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5" y="3329379"/>
            <a:ext cx="2698595" cy="15192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615" y="3040704"/>
            <a:ext cx="1747222" cy="19656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90" y="2356821"/>
            <a:ext cx="1477026" cy="237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Күңелле тәнәфес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899892" y="831887"/>
            <a:ext cx="1788931" cy="2042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Мәктәптә “Күңелле тәнәфес” оештырылды. Бу чара кысасында балалар өчен  Россия халыклары уеннарын уйнау оештырылды. 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“Күңелле тәнәфес”тә</a:t>
            </a:r>
            <a:r>
              <a:rPr lang="tt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башлангыч сыйныф укучылары бик теләп катнаштылар.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08" y="2871860"/>
            <a:ext cx="1658783" cy="2211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359" y="3043436"/>
            <a:ext cx="1900403" cy="1631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0" y="3043436"/>
            <a:ext cx="2052983" cy="1736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694" y="2871860"/>
            <a:ext cx="1947447" cy="2190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68" y="1098986"/>
            <a:ext cx="2563330" cy="15237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017" y="1115653"/>
            <a:ext cx="2753199" cy="15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3391</TotalTime>
  <Words>38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446</cp:revision>
  <cp:lastPrinted>2021-02-04T07:26:50Z</cp:lastPrinted>
  <dcterms:created xsi:type="dcterms:W3CDTF">2015-10-13T08:15:21Z</dcterms:created>
  <dcterms:modified xsi:type="dcterms:W3CDTF">2021-10-22T14:02:14Z</dcterms:modified>
</cp:coreProperties>
</file>